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1" r:id="rId4"/>
    <p:sldId id="264" r:id="rId5"/>
    <p:sldId id="265" r:id="rId6"/>
    <p:sldId id="263" r:id="rId7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DC7888A-6969-46E7-8D47-D4343391FDB5}">
          <p14:sldIdLst>
            <p14:sldId id="256"/>
            <p14:sldId id="257"/>
            <p14:sldId id="261"/>
            <p14:sldId id="264"/>
            <p14:sldId id="265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77" autoAdjust="0"/>
    <p:restoredTop sz="92819"/>
  </p:normalViewPr>
  <p:slideViewPr>
    <p:cSldViewPr>
      <p:cViewPr>
        <p:scale>
          <a:sx n="39" d="100"/>
          <a:sy n="39" d="100"/>
        </p:scale>
        <p:origin x="1408" y="5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29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zh-CN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7DC55B9-09C2-41E4-92A6-DDD7456376E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391745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tsinghua-ppt-template-First副本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-1588"/>
            <a:ext cx="9139237" cy="6853238"/>
          </a:xfrm>
          <a:prstGeom prst="rect">
            <a:avLst/>
          </a:prstGeom>
          <a:noFill/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84438" y="2060575"/>
            <a:ext cx="6335712" cy="1368425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altLang="zh-CN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132138" y="4292600"/>
            <a:ext cx="5688012" cy="1008063"/>
          </a:xfrm>
        </p:spPr>
        <p:txBody>
          <a:bodyPr/>
          <a:lstStyle>
            <a:lvl1pPr marL="0" indent="0" algn="ctr">
              <a:buFontTx/>
              <a:buNone/>
              <a:defRPr sz="2800"/>
            </a:lvl1pPr>
          </a:lstStyle>
          <a:p>
            <a:r>
              <a:rPr lang="zh-CN" altLang="en-US" smtClean="0"/>
              <a:t>单击此处编辑母版副标题样式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BD6705-E7CE-4F1A-B606-3243C582AE0A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69100" y="188913"/>
            <a:ext cx="1979613" cy="619283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27088" y="188913"/>
            <a:ext cx="5789612" cy="619283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E84F35-1A58-4987-A12B-7A307533263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1"/>
            </a:lvl1pPr>
            <a:lvl2pPr>
              <a:defRPr b="1"/>
            </a:lvl2pPr>
            <a:lvl3pPr>
              <a:defRPr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A46C31-7BA4-49EF-915C-57B22B96CA0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C77AE8-4F05-4B11-9890-6243D204C55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27088" y="1125538"/>
            <a:ext cx="3884612" cy="52562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864100" y="1125538"/>
            <a:ext cx="3884613" cy="52562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D893CC-1701-4355-AF80-9E1027768AE3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4C68A6-ED18-43AF-A7DA-15C17DF5078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C2A024-F969-4E29-B65F-AB12D11FC31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32CCF1-D1D5-4337-9C9B-57CD2D26A07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6AFB8C0-1C0F-44A4-B4D2-BE842FE840C0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A2B476-4CD3-409D-8474-6AE280522A72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6" Type="http://schemas.openxmlformats.org/officeDocument/2006/relationships/image" Target="../media/image4.png"/><Relationship Id="rId17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2(1)副本.jpg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" y="0"/>
            <a:ext cx="9138039" cy="6858000"/>
          </a:xfrm>
          <a:prstGeom prst="rect">
            <a:avLst/>
          </a:prstGeom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15616" y="188913"/>
            <a:ext cx="6624215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altLang="zh-CN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27088" y="1125538"/>
            <a:ext cx="7921625" cy="525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altLang="zh-CN" smtClean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924300" y="6538913"/>
            <a:ext cx="1727200" cy="31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24525" y="6453188"/>
            <a:ext cx="1800225" cy="404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67625" y="6518275"/>
            <a:ext cx="1476375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DB031D89-97E2-41F0-8FF9-01234DD269D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宋体" pitchFamily="2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宋体" pitchFamily="2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宋体" pitchFamily="2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Blip>
          <a:blip r:embed="rId14"/>
        </a:buBlip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Blip>
          <a:blip r:embed="rId15"/>
        </a:buBlip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Blip>
          <a:blip r:embed="rId16"/>
        </a:buBlip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ategory:Barack_Obama" TargetMode="External"/><Relationship Id="rId4" Type="http://schemas.openxmlformats.org/officeDocument/2006/relationships/hyperlink" Target="https://en.wikipedia.org/wiki/Donald_Trum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Category:Presidents_of_the_United_State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en.wikipedia.org/wiki/Donald_Trump" TargetMode="External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Category:Presidents_of_the_United_State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4400" dirty="0" smtClean="0"/>
              <a:t>  Web</a:t>
            </a:r>
            <a:r>
              <a:rPr lang="zh-CN" altLang="en-US" sz="4400" dirty="0" smtClean="0"/>
              <a:t>编程</a:t>
            </a:r>
            <a:endParaRPr lang="zh-CN" altLang="zh-CN" sz="4400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第三周第二次小作业</a:t>
            </a:r>
            <a:endParaRPr lang="zh-CN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熟悉</a:t>
            </a:r>
            <a:r>
              <a:rPr lang="en-US" altLang="zh-CN" dirty="0" err="1" smtClean="0"/>
              <a:t>Django</a:t>
            </a:r>
            <a:r>
              <a:rPr lang="zh-CN" altLang="en-US" dirty="0" smtClean="0"/>
              <a:t>语法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1125538"/>
            <a:ext cx="8784976" cy="5256212"/>
          </a:xfrm>
        </p:spPr>
        <p:txBody>
          <a:bodyPr/>
          <a:lstStyle/>
          <a:p>
            <a:r>
              <a:rPr lang="zh-CN" altLang="en-US" dirty="0" smtClean="0"/>
              <a:t>实验内容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熟悉</a:t>
            </a:r>
            <a:r>
              <a:rPr lang="en-US" altLang="zh-CN" dirty="0" err="1" smtClean="0"/>
              <a:t>Django</a:t>
            </a:r>
            <a:r>
              <a:rPr lang="zh-CN" altLang="en-US" dirty="0" smtClean="0"/>
              <a:t>语法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能够进行简单的</a:t>
            </a:r>
            <a:r>
              <a:rPr lang="en-US" altLang="zh-CN" dirty="0" smtClean="0"/>
              <a:t>Web</a:t>
            </a:r>
            <a:r>
              <a:rPr lang="zh-CN" altLang="en-US" dirty="0" smtClean="0"/>
              <a:t>编程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15616" y="188913"/>
            <a:ext cx="7704856" cy="792162"/>
          </a:xfrm>
        </p:spPr>
        <p:txBody>
          <a:bodyPr/>
          <a:lstStyle/>
          <a:p>
            <a:pPr lvl="1"/>
            <a:r>
              <a:rPr lang="zh-CN" altLang="en-US" dirty="0" smtClean="0"/>
              <a:t>小作业</a:t>
            </a:r>
            <a:r>
              <a:rPr lang="en-US" altLang="zh-CN" dirty="0" smtClean="0"/>
              <a:t>2 -</a:t>
            </a:r>
            <a:r>
              <a:rPr lang="zh-CN" altLang="en-US" dirty="0" smtClean="0"/>
              <a:t>知识</a:t>
            </a:r>
            <a:r>
              <a:rPr lang="zh-CN" altLang="en-US" dirty="0"/>
              <a:t>图谱和查询</a:t>
            </a:r>
            <a:r>
              <a:rPr lang="zh-CN" altLang="en-US" dirty="0" smtClean="0"/>
              <a:t>系统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108520" y="1125538"/>
            <a:ext cx="9252520" cy="5256212"/>
          </a:xfrm>
        </p:spPr>
        <p:txBody>
          <a:bodyPr/>
          <a:lstStyle/>
          <a:p>
            <a:pPr lvl="1"/>
            <a:r>
              <a:rPr lang="zh-CN" altLang="en-US" dirty="0" smtClean="0"/>
              <a:t>搜索一个类别可以</a:t>
            </a:r>
            <a:r>
              <a:rPr lang="zh-CN" altLang="en-US" dirty="0" smtClean="0"/>
              <a:t>得到他所属的实体</a:t>
            </a:r>
            <a:endParaRPr lang="en-US" altLang="zh-CN" dirty="0" smtClean="0"/>
          </a:p>
          <a:p>
            <a:pPr lvl="2"/>
            <a:r>
              <a:rPr lang="zh-CN" altLang="en-US" b="0" u="sng" dirty="0" smtClean="0">
                <a:hlinkClick r:id="rId2" tooltip="Category:Presidents of the United States"/>
              </a:rPr>
              <a:t>例如搜索框：</a:t>
            </a:r>
            <a:r>
              <a:rPr lang="en-US" altLang="zh-CN" b="0" u="sng" dirty="0" smtClean="0">
                <a:hlinkClick r:id="rId2" tooltip="Category:Presidents of the United States"/>
              </a:rPr>
              <a:t>Presidents </a:t>
            </a:r>
            <a:r>
              <a:rPr lang="en-US" altLang="zh-CN" b="0" u="sng" dirty="0">
                <a:hlinkClick r:id="rId2" tooltip="Category:Presidents of the United States"/>
              </a:rPr>
              <a:t>of the United </a:t>
            </a:r>
            <a:r>
              <a:rPr lang="en-US" altLang="zh-CN" b="0" u="sng" dirty="0" smtClean="0">
                <a:hlinkClick r:id="rId2" tooltip="Category:Presidents of the United States"/>
              </a:rPr>
              <a:t>States</a:t>
            </a:r>
            <a:endParaRPr lang="en-US" altLang="zh-CN" b="0" u="sng" dirty="0" smtClean="0"/>
          </a:p>
          <a:p>
            <a:pPr lvl="2"/>
            <a:r>
              <a:rPr lang="zh-CN" altLang="en-US" b="0" u="sng" dirty="0" smtClean="0"/>
              <a:t>答案</a:t>
            </a:r>
            <a:r>
              <a:rPr lang="zh-CN" altLang="en-US" b="0" u="sng" dirty="0" smtClean="0"/>
              <a:t>：</a:t>
            </a:r>
            <a:endParaRPr lang="en-US" altLang="zh-CN" b="0" u="sng" dirty="0" smtClean="0"/>
          </a:p>
          <a:p>
            <a:pPr lvl="3"/>
            <a:r>
              <a:rPr lang="en-US" altLang="zh-CN" b="0" dirty="0" smtClean="0">
                <a:hlinkClick r:id="rId3"/>
              </a:rPr>
              <a:t>Barack </a:t>
            </a:r>
            <a:r>
              <a:rPr lang="en-US" altLang="zh-CN" b="0" dirty="0">
                <a:hlinkClick r:id="rId3"/>
              </a:rPr>
              <a:t>Obama</a:t>
            </a:r>
            <a:r>
              <a:rPr lang="en-US" altLang="zh-CN" b="0" dirty="0"/>
              <a:t>‎</a:t>
            </a:r>
            <a:endParaRPr lang="en-US" altLang="zh-CN" b="0" dirty="0" smtClean="0"/>
          </a:p>
          <a:p>
            <a:pPr lvl="3"/>
            <a:r>
              <a:rPr lang="en-US" altLang="zh-CN" b="0" dirty="0" smtClean="0"/>
              <a:t>Donald </a:t>
            </a:r>
            <a:r>
              <a:rPr lang="en-US" altLang="zh-CN" b="0" dirty="0"/>
              <a:t>Trump</a:t>
            </a:r>
          </a:p>
          <a:p>
            <a:pPr lvl="3"/>
            <a:r>
              <a:rPr lang="zh-CN" altLang="en-US" dirty="0" smtClean="0"/>
              <a:t>。。。。。。</a:t>
            </a:r>
            <a:endParaRPr lang="en-US" altLang="zh-CN" dirty="0" smtClean="0"/>
          </a:p>
          <a:p>
            <a:pPr lvl="1"/>
            <a:r>
              <a:rPr lang="zh-CN" altLang="en-US" dirty="0"/>
              <a:t>搜索一</a:t>
            </a:r>
            <a:r>
              <a:rPr lang="zh-CN" altLang="en-US" dirty="0" smtClean="0"/>
              <a:t>个实体可以得到所属类别</a:t>
            </a:r>
            <a:endParaRPr lang="en-US" altLang="zh-CN" dirty="0"/>
          </a:p>
          <a:p>
            <a:pPr lvl="2"/>
            <a:r>
              <a:rPr lang="zh-CN" altLang="en-US" b="0" dirty="0" smtClean="0"/>
              <a:t>例如搜索框：</a:t>
            </a:r>
            <a:r>
              <a:rPr lang="en-US" altLang="zh-CN" b="0" dirty="0" smtClean="0"/>
              <a:t>Donald </a:t>
            </a:r>
            <a:r>
              <a:rPr lang="en-US" altLang="zh-CN" b="0" dirty="0"/>
              <a:t>Trump</a:t>
            </a:r>
          </a:p>
          <a:p>
            <a:pPr lvl="2"/>
            <a:r>
              <a:rPr lang="zh-CN" altLang="en-US" dirty="0" smtClean="0"/>
              <a:t>答案 </a:t>
            </a:r>
            <a:r>
              <a:rPr lang="en-US" altLang="zh-CN" b="0" u="sng" dirty="0">
                <a:hlinkClick r:id="rId2" tooltip="Category:Presidents of the United States"/>
              </a:rPr>
              <a:t>Presidents of the United States</a:t>
            </a:r>
            <a:endParaRPr lang="en-US" altLang="zh-CN" b="0" u="sng" dirty="0"/>
          </a:p>
          <a:p>
            <a:pPr lvl="2"/>
            <a:r>
              <a:rPr lang="en-US" altLang="zh-CN" b="0" u="sng" dirty="0" smtClean="0"/>
              <a:t>https</a:t>
            </a:r>
            <a:r>
              <a:rPr lang="en-US" altLang="zh-CN" b="0" u="sng" dirty="0"/>
              <a:t>://</a:t>
            </a:r>
            <a:r>
              <a:rPr lang="en-US" altLang="zh-CN" b="0" u="sng" dirty="0" err="1"/>
              <a:t>en.wikipedia.org</a:t>
            </a:r>
            <a:r>
              <a:rPr lang="en-US" altLang="zh-CN" b="0" u="sng" dirty="0"/>
              <a:t>/wiki/</a:t>
            </a:r>
            <a:r>
              <a:rPr lang="en-US" altLang="zh-CN" b="0" u="sng" dirty="0" err="1"/>
              <a:t>Category:Presidents_of_the_United_States</a:t>
            </a:r>
            <a:endParaRPr lang="en-US" altLang="zh-CN" b="0" dirty="0"/>
          </a:p>
          <a:p>
            <a:pPr lvl="2"/>
            <a:r>
              <a:rPr lang="en-US" altLang="zh-CN" dirty="0" smtClean="0">
                <a:hlinkClick r:id="rId4"/>
              </a:rPr>
              <a:t>https</a:t>
            </a:r>
            <a:r>
              <a:rPr lang="en-US" altLang="zh-CN" dirty="0">
                <a:hlinkClick r:id="rId4"/>
              </a:rPr>
              <a:t>://en.wikipedia.org/wiki/Donald_Trump</a:t>
            </a:r>
            <a:endParaRPr lang="en-US" altLang="zh-CN" dirty="0"/>
          </a:p>
          <a:p>
            <a:pPr lvl="2"/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212303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爬取</a:t>
            </a:r>
            <a:r>
              <a:rPr kumimoji="1" lang="en-US" altLang="zh-CN" dirty="0" smtClean="0"/>
              <a:t>1000</a:t>
            </a:r>
            <a:r>
              <a:rPr kumimoji="1" lang="zh-CN" altLang="en-US" dirty="0" smtClean="0"/>
              <a:t>个实体和类别信息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hlinkClick r:id="rId2"/>
              </a:rPr>
              <a:t>https://</a:t>
            </a:r>
            <a:r>
              <a:rPr kumimoji="1" lang="en-US" altLang="zh-CN" dirty="0" smtClean="0">
                <a:hlinkClick r:id="rId2"/>
              </a:rPr>
              <a:t>en.wikipedia.org/wiki/Category:Presidents_of_the_United_States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pPr marL="342900" lvl="2" indent="-342900">
              <a:buBlip>
                <a:blip r:embed="rId3"/>
              </a:buBlip>
            </a:pPr>
            <a:r>
              <a:rPr lang="en-US" altLang="zh-CN" sz="2800" dirty="0" smtClean="0">
                <a:hlinkClick r:id="rId4"/>
              </a:rPr>
              <a:t>https</a:t>
            </a:r>
            <a:r>
              <a:rPr lang="en-US" altLang="zh-CN" sz="2800" dirty="0">
                <a:hlinkClick r:id="rId4"/>
              </a:rPr>
              <a:t>://en.wikipedia.org/wiki/Donald_Trump</a:t>
            </a:r>
            <a:endParaRPr lang="en-US" altLang="zh-CN" sz="2800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1920" y="2192920"/>
            <a:ext cx="4211960" cy="156498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085184"/>
            <a:ext cx="9144000" cy="107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73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搜索系统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前端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搜索输入框，类似</a:t>
            </a:r>
            <a:r>
              <a:rPr kumimoji="1" lang="en-US" altLang="zh-CN" dirty="0" smtClean="0"/>
              <a:t>google</a:t>
            </a:r>
          </a:p>
          <a:p>
            <a:pPr lvl="1"/>
            <a:r>
              <a:rPr kumimoji="1" lang="zh-CN" altLang="en-US" dirty="0" smtClean="0"/>
              <a:t>答案浏览框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后端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倒排列表（离线建好）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Donald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Trump:</a:t>
            </a:r>
            <a:r>
              <a:rPr kumimoji="1" lang="zh-CN" altLang="en-US" dirty="0" smtClean="0"/>
              <a:t> 包含该类的所有类别</a:t>
            </a:r>
            <a:endParaRPr kumimoji="1" lang="en-US" altLang="zh-CN" dirty="0" smtClean="0"/>
          </a:p>
          <a:p>
            <a:pPr lvl="1"/>
            <a:r>
              <a:rPr kumimoji="1" lang="en-US" altLang="zh-CN" dirty="0"/>
              <a:t>Presidents of the United </a:t>
            </a:r>
            <a:r>
              <a:rPr kumimoji="1" lang="en-US" altLang="zh-CN" dirty="0" smtClean="0"/>
              <a:t>States</a:t>
            </a:r>
            <a:r>
              <a:rPr kumimoji="1" lang="zh-CN" altLang="en-US" dirty="0" smtClean="0"/>
              <a:t>：此类包含</a:t>
            </a:r>
            <a:r>
              <a:rPr kumimoji="1" lang="zh-CN" altLang="en-US" smtClean="0"/>
              <a:t>的所有实体</a:t>
            </a:r>
            <a:endParaRPr kumimoji="1" lang="en-US" altLang="zh-CN" dirty="0" smtClean="0"/>
          </a:p>
          <a:p>
            <a:pPr lvl="1"/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90514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10243" name="内容占位符 2"/>
          <p:cNvSpPr>
            <a:spLocks noGrp="1"/>
          </p:cNvSpPr>
          <p:nvPr>
            <p:ph idx="1"/>
          </p:nvPr>
        </p:nvSpPr>
        <p:spPr>
          <a:xfrm>
            <a:off x="971550" y="3717032"/>
            <a:ext cx="7921625" cy="1585218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zh-CN" sz="4800" smtClean="0">
                <a:solidFill>
                  <a:srgbClr val="FF0000"/>
                </a:solidFill>
              </a:rPr>
              <a:t>Thanks and Have Fun</a:t>
            </a:r>
            <a:endParaRPr lang="zh-CN" altLang="en-US" sz="48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77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singhua-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tsinghua-template</Template>
  <TotalTime>5853</TotalTime>
  <Words>145</Words>
  <Application>Microsoft Macintosh PowerPoint</Application>
  <PresentationFormat>全屏显示(4:3)</PresentationFormat>
  <Paragraphs>34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宋体</vt:lpstr>
      <vt:lpstr>Arial</vt:lpstr>
      <vt:lpstr>tsinghua-template</vt:lpstr>
      <vt:lpstr>  Web编程</vt:lpstr>
      <vt:lpstr>熟悉Django语法</vt:lpstr>
      <vt:lpstr>小作业2 -知识图谱和查询系统</vt:lpstr>
      <vt:lpstr>爬取1000个实体和类别信息</vt:lpstr>
      <vt:lpstr>搜索系统</vt:lpstr>
      <vt:lpstr>PowerPoint 演示文稿</vt:lpstr>
    </vt:vector>
  </TitlesOfParts>
  <Company>MSPRC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带外存储虚拟化系统演示</dc:title>
  <dc:creator>Administrator</dc:creator>
  <cp:lastModifiedBy>Microsoft Office 用户</cp:lastModifiedBy>
  <cp:revision>239</cp:revision>
  <dcterms:created xsi:type="dcterms:W3CDTF">2010-07-18T08:18:18Z</dcterms:created>
  <dcterms:modified xsi:type="dcterms:W3CDTF">2017-09-08T09:51:35Z</dcterms:modified>
</cp:coreProperties>
</file>

<file path=docProps/thumbnail.jpeg>
</file>